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96" r:id="rId3"/>
    <p:sldMasterId id="2147483768" r:id="rId4"/>
    <p:sldMasterId id="2147483780" r:id="rId5"/>
    <p:sldMasterId id="2147483792" r:id="rId6"/>
    <p:sldMasterId id="2147483804" r:id="rId7"/>
  </p:sldMasterIdLst>
  <p:notesMasterIdLst>
    <p:notesMasterId r:id="rId11"/>
  </p:notesMasterIdLst>
  <p:sldIdLst>
    <p:sldId id="287" r:id="rId8"/>
    <p:sldId id="295" r:id="rId9"/>
    <p:sldId id="296" r:id="rId1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2" pos="1920" userDrawn="1">
          <p15:clr>
            <a:srgbClr val="A4A3A4"/>
          </p15:clr>
        </p15:guide>
        <p15:guide id="3" orient="horz" pos="1392" userDrawn="1">
          <p15:clr>
            <a:srgbClr val="A4A3A4"/>
          </p15:clr>
        </p15:guide>
        <p15:guide id="4" orient="horz" pos="2880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orient="horz" pos="19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FFFF"/>
    <a:srgbClr val="CCFFFF"/>
    <a:srgbClr val="0000CC"/>
    <a:srgbClr val="FF0000"/>
    <a:srgbClr val="001C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76" autoAdjust="0"/>
    <p:restoredTop sz="98887" autoAdjust="0"/>
  </p:normalViewPr>
  <p:slideViewPr>
    <p:cSldViewPr snapToGrid="0">
      <p:cViewPr>
        <p:scale>
          <a:sx n="40" d="100"/>
          <a:sy n="40" d="100"/>
        </p:scale>
        <p:origin x="-1938" y="-888"/>
      </p:cViewPr>
      <p:guideLst>
        <p:guide orient="horz" pos="1392"/>
        <p:guide orient="horz" pos="2880"/>
        <p:guide orient="horz" pos="1920"/>
        <p:guide pos="192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tableStyles" Target="tableStyles.xml"/><Relationship Id="rId10" Type="http://schemas.openxmlformats.org/officeDocument/2006/relationships/slide" Target="slides/slide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44FB2-E0F2-4FCF-976C-F6287FF25B26}" type="datetimeFigureOut">
              <a:rPr lang="zh-CN" altLang="en-US" smtClean="0"/>
              <a:pPr/>
              <a:t>2013-12-16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86F152-542E-4456-A7F3-B96B95145B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426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7B140-9BB9-4C82-92D2-3FB2E6C96275}" type="datetimeFigureOut">
              <a:rPr lang="zh-CN" altLang="en-US" smtClean="0"/>
              <a:pPr/>
              <a:t>2013-12-16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D124E-57AF-4D90-B36C-11ABD6132EB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0621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7B140-9BB9-4C82-92D2-3FB2E6C96275}" type="datetimeFigureOut">
              <a:rPr lang="zh-CN" altLang="en-US" smtClean="0"/>
              <a:pPr/>
              <a:t>2013-12-16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D124E-57AF-4D90-B36C-11ABD6132EB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701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7B140-9BB9-4C82-92D2-3FB2E6C96275}" type="datetimeFigureOut">
              <a:rPr lang="zh-CN" altLang="en-US" smtClean="0"/>
              <a:pPr/>
              <a:t>2013-12-16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D124E-57AF-4D90-B36C-11ABD6132EB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7234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7581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7253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187103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1338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1338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45014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312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91105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57261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93101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7B140-9BB9-4C82-92D2-3FB2E6C96275}" type="datetimeFigureOut">
              <a:rPr lang="zh-CN" altLang="en-US" smtClean="0"/>
              <a:pPr/>
              <a:t>2013-12-16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D124E-57AF-4D90-B36C-11ABD6132EB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8580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683113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9095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77025" y="242888"/>
            <a:ext cx="2093913" cy="54911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95288" y="242888"/>
            <a:ext cx="6129337" cy="54911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48060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990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15170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559167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1338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1338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9598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75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5297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9356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7B140-9BB9-4C82-92D2-3FB2E6C96275}" type="datetimeFigureOut">
              <a:rPr lang="zh-CN" altLang="en-US" smtClean="0"/>
              <a:pPr/>
              <a:t>2013-12-16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D124E-57AF-4D90-B36C-11ABD6132EB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2756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025677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58097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7724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77025" y="242888"/>
            <a:ext cx="2093913" cy="54911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95288" y="242888"/>
            <a:ext cx="6129337" cy="54911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65612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6394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9024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904419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1338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1338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3755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1458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356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7B140-9BB9-4C82-92D2-3FB2E6C96275}" type="datetimeFigureOut">
              <a:rPr lang="zh-CN" altLang="en-US" smtClean="0"/>
              <a:pPr/>
              <a:t>2013-12-16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D124E-57AF-4D90-B36C-11ABD6132EB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316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27657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851097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6527555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1401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77025" y="242888"/>
            <a:ext cx="2093913" cy="54911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95288" y="242888"/>
            <a:ext cx="6129337" cy="54911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5186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927C55A-5F20-4F78-8FD5-C91E7B960C58}" type="slidenum">
              <a:rPr lang="en-GB" altLang="zh-CN">
                <a:solidFill>
                  <a:srgbClr val="000000"/>
                </a:solidFill>
              </a:rPr>
              <a:pPr/>
              <a:t>‹#›</a:t>
            </a:fld>
            <a:endParaRPr lang="en-GB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06917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BA6ABC-3647-4EC0-A9E8-F302D636EDB5}" type="slidenum">
              <a:rPr lang="en-GB" altLang="zh-CN">
                <a:solidFill>
                  <a:srgbClr val="000000"/>
                </a:solidFill>
              </a:rPr>
              <a:pPr/>
              <a:t>‹#›</a:t>
            </a:fld>
            <a:endParaRPr lang="en-GB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7112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3D2D9B8-F081-4B58-B534-A448F106B463}" type="slidenum">
              <a:rPr lang="en-GB" altLang="zh-CN">
                <a:solidFill>
                  <a:srgbClr val="000000"/>
                </a:solidFill>
              </a:rPr>
              <a:pPr/>
              <a:t>‹#›</a:t>
            </a:fld>
            <a:endParaRPr lang="en-GB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6164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467763-DA84-4301-B520-44DBD6D280D6}" type="slidenum">
              <a:rPr lang="en-GB" altLang="zh-CN">
                <a:solidFill>
                  <a:srgbClr val="000000"/>
                </a:solidFill>
              </a:rPr>
              <a:pPr/>
              <a:t>‹#›</a:t>
            </a:fld>
            <a:endParaRPr lang="en-GB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9965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A1CB12-3B94-41CC-B7EB-BB4545CF522F}" type="slidenum">
              <a:rPr lang="en-GB" altLang="zh-CN">
                <a:solidFill>
                  <a:srgbClr val="000000"/>
                </a:solidFill>
              </a:rPr>
              <a:pPr/>
              <a:t>‹#›</a:t>
            </a:fld>
            <a:endParaRPr lang="en-GB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07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7B140-9BB9-4C82-92D2-3FB2E6C96275}" type="datetimeFigureOut">
              <a:rPr lang="zh-CN" altLang="en-US" smtClean="0"/>
              <a:pPr/>
              <a:t>2013-12-16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D124E-57AF-4D90-B36C-11ABD6132EB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3706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DD9378-5BF2-42AF-87D5-CE5B11BC196F}" type="slidenum">
              <a:rPr lang="en-GB" altLang="zh-CN">
                <a:solidFill>
                  <a:srgbClr val="000000"/>
                </a:solidFill>
              </a:rPr>
              <a:pPr/>
              <a:t>‹#›</a:t>
            </a:fld>
            <a:endParaRPr lang="en-GB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52828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E806A8-D09F-4BE6-AE25-A44DB3C9AC87}" type="slidenum">
              <a:rPr lang="en-GB" altLang="zh-CN">
                <a:solidFill>
                  <a:srgbClr val="000000"/>
                </a:solidFill>
              </a:rPr>
              <a:pPr/>
              <a:t>‹#›</a:t>
            </a:fld>
            <a:endParaRPr lang="en-GB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5403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1E636B-51BD-4035-B09F-A0D62C5E109E}" type="slidenum">
              <a:rPr lang="en-GB" altLang="zh-CN">
                <a:solidFill>
                  <a:srgbClr val="000000"/>
                </a:solidFill>
              </a:rPr>
              <a:pPr/>
              <a:t>‹#›</a:t>
            </a:fld>
            <a:endParaRPr lang="en-GB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09996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C24EA8-2322-420B-B8A2-33545C890704}" type="slidenum">
              <a:rPr lang="en-GB" altLang="zh-CN">
                <a:solidFill>
                  <a:srgbClr val="000000"/>
                </a:solidFill>
              </a:rPr>
              <a:pPr/>
              <a:t>‹#›</a:t>
            </a:fld>
            <a:endParaRPr lang="en-GB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19752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760442-A309-4ECE-B778-8087B1B13ED6}" type="slidenum">
              <a:rPr lang="en-GB" altLang="zh-CN">
                <a:solidFill>
                  <a:srgbClr val="000000"/>
                </a:solidFill>
              </a:rPr>
              <a:pPr/>
              <a:t>‹#›</a:t>
            </a:fld>
            <a:endParaRPr lang="en-GB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77124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1090D4-D5D3-4CF6-99EC-9707D3402C9F}" type="slidenum">
              <a:rPr lang="en-GB" altLang="zh-CN">
                <a:solidFill>
                  <a:srgbClr val="000000"/>
                </a:solidFill>
              </a:rPr>
              <a:pPr/>
              <a:t>‹#›</a:t>
            </a:fld>
            <a:endParaRPr lang="en-GB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71623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512141_85489295"/>
          <p:cNvPicPr>
            <a:picLocks noChangeAspect="1" noChangeArrowheads="1"/>
          </p:cNvPicPr>
          <p:nvPr userDrawn="1"/>
        </p:nvPicPr>
        <p:blipFill>
          <a:blip r:embed="rId2" cstate="screen">
            <a:lum bright="6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7263"/>
            <a:ext cx="8064500" cy="590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6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25450" y="434975"/>
            <a:ext cx="8405813" cy="304800"/>
          </a:xfrm>
        </p:spPr>
        <p:txBody>
          <a:bodyPr tIns="0" rIns="0" bIns="0" anchor="b"/>
          <a:lstStyle>
            <a:lvl1pPr>
              <a:defRPr b="1"/>
            </a:lvl1pPr>
          </a:lstStyle>
          <a:p>
            <a:pPr lvl="0"/>
            <a:r>
              <a:rPr lang="en-GB" altLang="zh-CN" noProof="0" smtClean="0"/>
              <a:t>Click to edit Master subtitle style</a:t>
            </a:r>
          </a:p>
        </p:txBody>
      </p:sp>
      <p:sp>
        <p:nvSpPr>
          <p:cNvPr id="36868" name="Rectangle 4"/>
          <p:cNvSpPr>
            <a:spLocks noChangeArrowheads="1"/>
          </p:cNvSpPr>
          <p:nvPr userDrawn="1"/>
        </p:nvSpPr>
        <p:spPr bwMode="auto">
          <a:xfrm>
            <a:off x="0" y="793750"/>
            <a:ext cx="9144000" cy="962025"/>
          </a:xfrm>
          <a:prstGeom prst="rect">
            <a:avLst/>
          </a:prstGeom>
          <a:solidFill>
            <a:srgbClr val="C0C0C0">
              <a:alpha val="41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36869" name="Rectangle 5"/>
          <p:cNvSpPr>
            <a:spLocks noChangeArrowheads="1"/>
          </p:cNvSpPr>
          <p:nvPr userDrawn="1"/>
        </p:nvSpPr>
        <p:spPr bwMode="auto">
          <a:xfrm>
            <a:off x="6672263" y="793750"/>
            <a:ext cx="2471737" cy="962025"/>
          </a:xfrm>
          <a:prstGeom prst="rect">
            <a:avLst/>
          </a:prstGeom>
          <a:solidFill>
            <a:srgbClr val="FF99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36870" name="Rectangle 6"/>
          <p:cNvSpPr>
            <a:spLocks noGrp="1" noChangeArrowheads="1"/>
          </p:cNvSpPr>
          <p:nvPr>
            <p:ph type="ctrTitle"/>
          </p:nvPr>
        </p:nvSpPr>
        <p:spPr>
          <a:xfrm>
            <a:off x="406400" y="876300"/>
            <a:ext cx="5641975" cy="795338"/>
          </a:xfrm>
        </p:spPr>
        <p:txBody>
          <a:bodyPr tIns="0" rIns="0" bIns="0" anchor="ctr"/>
          <a:lstStyle>
            <a:lvl1pPr>
              <a:defRPr sz="2800"/>
            </a:lvl1pPr>
          </a:lstStyle>
          <a:p>
            <a:pPr lvl="0"/>
            <a:r>
              <a:rPr lang="en-GB" altLang="zh-CN" noProof="0" smtClean="0"/>
              <a:t>Click to edit Master title style</a:t>
            </a:r>
          </a:p>
        </p:txBody>
      </p:sp>
      <p:sp>
        <p:nvSpPr>
          <p:cNvPr id="36871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670675" y="1081088"/>
            <a:ext cx="2133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>
                <a:solidFill>
                  <a:schemeClr val="bg1"/>
                </a:solidFill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C62EC43-9EA9-4C41-A66A-5EF7332B8657}" type="datetime6">
              <a:rPr lang="en-GB" altLang="zh-CN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December 13</a:t>
            </a:fld>
            <a:endParaRPr lang="en-GB" altLang="zh-CN" smtClean="0">
              <a:solidFill>
                <a:srgbClr val="FFFFFF"/>
              </a:solidFill>
            </a:endParaRPr>
          </a:p>
        </p:txBody>
      </p:sp>
      <p:sp>
        <p:nvSpPr>
          <p:cNvPr id="36872" name="AutoShape 8"/>
          <p:cNvSpPr>
            <a:spLocks noChangeAspect="1" noChangeArrowheads="1" noTextEdit="1"/>
          </p:cNvSpPr>
          <p:nvPr userDrawn="1"/>
        </p:nvSpPr>
        <p:spPr bwMode="auto">
          <a:xfrm>
            <a:off x="0" y="1782763"/>
            <a:ext cx="9144000" cy="507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2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grpSp>
        <p:nvGrpSpPr>
          <p:cNvPr id="36873" name="Group 9"/>
          <p:cNvGrpSpPr>
            <a:grpSpLocks/>
          </p:cNvGrpSpPr>
          <p:nvPr userDrawn="1"/>
        </p:nvGrpSpPr>
        <p:grpSpPr bwMode="auto">
          <a:xfrm>
            <a:off x="11113" y="1798638"/>
            <a:ext cx="6613525" cy="5059362"/>
            <a:chOff x="6" y="1129"/>
            <a:chExt cx="4166" cy="3187"/>
          </a:xfrm>
        </p:grpSpPr>
        <p:sp>
          <p:nvSpPr>
            <p:cNvPr id="36874" name="Freeform 10"/>
            <p:cNvSpPr>
              <a:spLocks/>
            </p:cNvSpPr>
            <p:nvPr userDrawn="1"/>
          </p:nvSpPr>
          <p:spPr bwMode="auto">
            <a:xfrm>
              <a:off x="6" y="1129"/>
              <a:ext cx="914" cy="3187"/>
            </a:xfrm>
            <a:custGeom>
              <a:avLst/>
              <a:gdLst>
                <a:gd name="T0" fmla="*/ 1 w 458"/>
                <a:gd name="T1" fmla="*/ 817 h 1597"/>
                <a:gd name="T2" fmla="*/ 458 w 458"/>
                <a:gd name="T3" fmla="*/ 0 h 1597"/>
                <a:gd name="T4" fmla="*/ 186 w 458"/>
                <a:gd name="T5" fmla="*/ 0 h 1597"/>
                <a:gd name="T6" fmla="*/ 0 w 458"/>
                <a:gd name="T7" fmla="*/ 228 h 1597"/>
                <a:gd name="T8" fmla="*/ 0 w 458"/>
                <a:gd name="T9" fmla="*/ 1405 h 1597"/>
                <a:gd name="T10" fmla="*/ 148 w 458"/>
                <a:gd name="T11" fmla="*/ 1597 h 1597"/>
                <a:gd name="T12" fmla="*/ 402 w 458"/>
                <a:gd name="T13" fmla="*/ 1597 h 1597"/>
                <a:gd name="T14" fmla="*/ 1 w 458"/>
                <a:gd name="T15" fmla="*/ 81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8" h="1597">
                  <a:moveTo>
                    <a:pt x="1" y="817"/>
                  </a:moveTo>
                  <a:cubicBezTo>
                    <a:pt x="1" y="471"/>
                    <a:pt x="184" y="169"/>
                    <a:pt x="458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15" y="67"/>
                    <a:pt x="52" y="144"/>
                    <a:pt x="0" y="228"/>
                  </a:cubicBezTo>
                  <a:cubicBezTo>
                    <a:pt x="0" y="1405"/>
                    <a:pt x="0" y="1405"/>
                    <a:pt x="0" y="1405"/>
                  </a:cubicBezTo>
                  <a:cubicBezTo>
                    <a:pt x="43" y="1474"/>
                    <a:pt x="93" y="1539"/>
                    <a:pt x="148" y="1597"/>
                  </a:cubicBezTo>
                  <a:cubicBezTo>
                    <a:pt x="402" y="1597"/>
                    <a:pt x="402" y="1597"/>
                    <a:pt x="402" y="1597"/>
                  </a:cubicBezTo>
                  <a:cubicBezTo>
                    <a:pt x="159" y="1423"/>
                    <a:pt x="1" y="1138"/>
                    <a:pt x="1" y="817"/>
                  </a:cubicBezTo>
                  <a:close/>
                </a:path>
              </a:pathLst>
            </a:custGeom>
            <a:solidFill>
              <a:srgbClr val="FF9933">
                <a:alpha val="25000"/>
              </a:srgbClr>
            </a:solidFill>
            <a:ln w="1435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6875" name="Freeform 11"/>
            <p:cNvSpPr>
              <a:spLocks/>
            </p:cNvSpPr>
            <p:nvPr userDrawn="1"/>
          </p:nvSpPr>
          <p:spPr bwMode="auto">
            <a:xfrm>
              <a:off x="2926" y="1129"/>
              <a:ext cx="1246" cy="3187"/>
            </a:xfrm>
            <a:custGeom>
              <a:avLst/>
              <a:gdLst>
                <a:gd name="T0" fmla="*/ 624 w 624"/>
                <a:gd name="T1" fmla="*/ 817 h 1597"/>
                <a:gd name="T2" fmla="*/ 273 w 624"/>
                <a:gd name="T3" fmla="*/ 0 h 1597"/>
                <a:gd name="T4" fmla="*/ 0 w 624"/>
                <a:gd name="T5" fmla="*/ 0 h 1597"/>
                <a:gd name="T6" fmla="*/ 457 w 624"/>
                <a:gd name="T7" fmla="*/ 817 h 1597"/>
                <a:gd name="T8" fmla="*/ 56 w 624"/>
                <a:gd name="T9" fmla="*/ 1597 h 1597"/>
                <a:gd name="T10" fmla="*/ 310 w 624"/>
                <a:gd name="T11" fmla="*/ 1597 h 1597"/>
                <a:gd name="T12" fmla="*/ 624 w 624"/>
                <a:gd name="T13" fmla="*/ 81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4" h="1597">
                  <a:moveTo>
                    <a:pt x="624" y="817"/>
                  </a:moveTo>
                  <a:cubicBezTo>
                    <a:pt x="624" y="495"/>
                    <a:pt x="489" y="205"/>
                    <a:pt x="27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4" y="169"/>
                    <a:pt x="457" y="471"/>
                    <a:pt x="457" y="817"/>
                  </a:cubicBezTo>
                  <a:cubicBezTo>
                    <a:pt x="457" y="1138"/>
                    <a:pt x="299" y="1423"/>
                    <a:pt x="56" y="1597"/>
                  </a:cubicBezTo>
                  <a:cubicBezTo>
                    <a:pt x="310" y="1597"/>
                    <a:pt x="310" y="1597"/>
                    <a:pt x="310" y="1597"/>
                  </a:cubicBezTo>
                  <a:cubicBezTo>
                    <a:pt x="504" y="1394"/>
                    <a:pt x="624" y="1120"/>
                    <a:pt x="624" y="817"/>
                  </a:cubicBezTo>
                  <a:close/>
                </a:path>
              </a:pathLst>
            </a:custGeom>
            <a:solidFill>
              <a:srgbClr val="FF9933">
                <a:alpha val="25000"/>
              </a:srgbClr>
            </a:solidFill>
            <a:ln w="14351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36876" name="Freeform 12"/>
          <p:cNvSpPr>
            <a:spLocks/>
          </p:cNvSpPr>
          <p:nvPr userDrawn="1"/>
        </p:nvSpPr>
        <p:spPr bwMode="auto">
          <a:xfrm>
            <a:off x="5516563" y="1798638"/>
            <a:ext cx="3627437" cy="5059362"/>
          </a:xfrm>
          <a:custGeom>
            <a:avLst/>
            <a:gdLst>
              <a:gd name="T0" fmla="*/ 1145 w 1145"/>
              <a:gd name="T1" fmla="*/ 0 h 1597"/>
              <a:gd name="T2" fmla="*/ 0 w 1145"/>
              <a:gd name="T3" fmla="*/ 0 h 1597"/>
              <a:gd name="T4" fmla="*/ 351 w 1145"/>
              <a:gd name="T5" fmla="*/ 817 h 1597"/>
              <a:gd name="T6" fmla="*/ 37 w 1145"/>
              <a:gd name="T7" fmla="*/ 1597 h 1597"/>
              <a:gd name="T8" fmla="*/ 1145 w 1145"/>
              <a:gd name="T9" fmla="*/ 1597 h 1597"/>
              <a:gd name="T10" fmla="*/ 1145 w 1145"/>
              <a:gd name="T11" fmla="*/ 0 h 1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45" h="1597">
                <a:moveTo>
                  <a:pt x="1145" y="0"/>
                </a:moveTo>
                <a:cubicBezTo>
                  <a:pt x="0" y="0"/>
                  <a:pt x="0" y="0"/>
                  <a:pt x="0" y="0"/>
                </a:cubicBezTo>
                <a:cubicBezTo>
                  <a:pt x="216" y="205"/>
                  <a:pt x="351" y="495"/>
                  <a:pt x="351" y="817"/>
                </a:cubicBezTo>
                <a:cubicBezTo>
                  <a:pt x="351" y="1120"/>
                  <a:pt x="231" y="1394"/>
                  <a:pt x="37" y="1597"/>
                </a:cubicBezTo>
                <a:cubicBezTo>
                  <a:pt x="1145" y="1597"/>
                  <a:pt x="1145" y="1597"/>
                  <a:pt x="1145" y="1597"/>
                </a:cubicBezTo>
                <a:lnTo>
                  <a:pt x="1145" y="0"/>
                </a:lnTo>
                <a:close/>
              </a:path>
            </a:pathLst>
          </a:custGeom>
          <a:solidFill>
            <a:srgbClr val="C0C0C0">
              <a:alpha val="25000"/>
            </a:srgbClr>
          </a:solidFill>
          <a:ln w="14288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grpSp>
        <p:nvGrpSpPr>
          <p:cNvPr id="36877" name="Group 13"/>
          <p:cNvGrpSpPr>
            <a:grpSpLocks/>
          </p:cNvGrpSpPr>
          <p:nvPr userDrawn="1"/>
        </p:nvGrpSpPr>
        <p:grpSpPr bwMode="auto">
          <a:xfrm>
            <a:off x="12700" y="1792288"/>
            <a:ext cx="6080125" cy="5065712"/>
            <a:chOff x="8" y="1129"/>
            <a:chExt cx="3830" cy="3191"/>
          </a:xfrm>
        </p:grpSpPr>
        <p:sp>
          <p:nvSpPr>
            <p:cNvPr id="36878" name="Freeform 14"/>
            <p:cNvSpPr>
              <a:spLocks/>
            </p:cNvSpPr>
            <p:nvPr userDrawn="1"/>
          </p:nvSpPr>
          <p:spPr bwMode="auto">
            <a:xfrm>
              <a:off x="8" y="1129"/>
              <a:ext cx="3830" cy="3187"/>
            </a:xfrm>
            <a:custGeom>
              <a:avLst/>
              <a:gdLst>
                <a:gd name="T0" fmla="*/ 1919 w 1919"/>
                <a:gd name="T1" fmla="*/ 817 h 1597"/>
                <a:gd name="T2" fmla="*/ 1462 w 1919"/>
                <a:gd name="T3" fmla="*/ 0 h 1597"/>
                <a:gd name="T4" fmla="*/ 457 w 1919"/>
                <a:gd name="T5" fmla="*/ 0 h 1597"/>
                <a:gd name="T6" fmla="*/ 0 w 1919"/>
                <a:gd name="T7" fmla="*/ 817 h 1597"/>
                <a:gd name="T8" fmla="*/ 401 w 1919"/>
                <a:gd name="T9" fmla="*/ 1597 h 1597"/>
                <a:gd name="T10" fmla="*/ 1518 w 1919"/>
                <a:gd name="T11" fmla="*/ 1597 h 1597"/>
                <a:gd name="T12" fmla="*/ 1919 w 1919"/>
                <a:gd name="T13" fmla="*/ 817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9" h="1597">
                  <a:moveTo>
                    <a:pt x="1919" y="817"/>
                  </a:moveTo>
                  <a:cubicBezTo>
                    <a:pt x="1919" y="471"/>
                    <a:pt x="1736" y="169"/>
                    <a:pt x="1462" y="0"/>
                  </a:cubicBezTo>
                  <a:cubicBezTo>
                    <a:pt x="457" y="0"/>
                    <a:pt x="457" y="0"/>
                    <a:pt x="457" y="0"/>
                  </a:cubicBezTo>
                  <a:cubicBezTo>
                    <a:pt x="183" y="169"/>
                    <a:pt x="0" y="471"/>
                    <a:pt x="0" y="817"/>
                  </a:cubicBezTo>
                  <a:cubicBezTo>
                    <a:pt x="0" y="1138"/>
                    <a:pt x="158" y="1423"/>
                    <a:pt x="401" y="1597"/>
                  </a:cubicBezTo>
                  <a:cubicBezTo>
                    <a:pt x="1518" y="1597"/>
                    <a:pt x="1518" y="1597"/>
                    <a:pt x="1518" y="1597"/>
                  </a:cubicBezTo>
                  <a:cubicBezTo>
                    <a:pt x="1761" y="1423"/>
                    <a:pt x="1919" y="1138"/>
                    <a:pt x="1919" y="817"/>
                  </a:cubicBezTo>
                  <a:close/>
                </a:path>
              </a:pathLst>
            </a:custGeom>
            <a:solidFill>
              <a:srgbClr val="C0C0C0">
                <a:alpha val="25000"/>
              </a:srgbClr>
            </a:solidFill>
            <a:ln w="1428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grpSp>
          <p:nvGrpSpPr>
            <p:cNvPr id="36879" name="Group 15"/>
            <p:cNvGrpSpPr>
              <a:grpSpLocks/>
            </p:cNvGrpSpPr>
            <p:nvPr userDrawn="1"/>
          </p:nvGrpSpPr>
          <p:grpSpPr bwMode="auto">
            <a:xfrm>
              <a:off x="407" y="1287"/>
              <a:ext cx="3032" cy="3033"/>
              <a:chOff x="407" y="1287"/>
              <a:chExt cx="3032" cy="3033"/>
            </a:xfrm>
          </p:grpSpPr>
          <p:sp>
            <p:nvSpPr>
              <p:cNvPr id="36880" name="Oval 16"/>
              <p:cNvSpPr>
                <a:spLocks noChangeArrowheads="1"/>
              </p:cNvSpPr>
              <p:nvPr userDrawn="1"/>
            </p:nvSpPr>
            <p:spPr bwMode="auto">
              <a:xfrm>
                <a:off x="1824" y="2706"/>
                <a:ext cx="195" cy="196"/>
              </a:xfrm>
              <a:prstGeom prst="ellipse">
                <a:avLst/>
              </a:prstGeom>
              <a:noFill/>
              <a:ln w="12700" cap="rnd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25000"/>
                      </a:srgbClr>
                    </a:solidFill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881" name="Oval 17"/>
              <p:cNvSpPr>
                <a:spLocks noChangeArrowheads="1"/>
              </p:cNvSpPr>
              <p:nvPr userDrawn="1"/>
            </p:nvSpPr>
            <p:spPr bwMode="auto">
              <a:xfrm>
                <a:off x="1722" y="2602"/>
                <a:ext cx="404" cy="403"/>
              </a:xfrm>
              <a:prstGeom prst="ellipse">
                <a:avLst/>
              </a:prstGeom>
              <a:noFill/>
              <a:ln w="12700" cap="rnd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25000"/>
                      </a:srgbClr>
                    </a:solidFill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882" name="Oval 18"/>
              <p:cNvSpPr>
                <a:spLocks noChangeArrowheads="1"/>
              </p:cNvSpPr>
              <p:nvPr userDrawn="1"/>
            </p:nvSpPr>
            <p:spPr bwMode="auto">
              <a:xfrm>
                <a:off x="1581" y="2464"/>
                <a:ext cx="682" cy="678"/>
              </a:xfrm>
              <a:prstGeom prst="ellipse">
                <a:avLst/>
              </a:prstGeom>
              <a:noFill/>
              <a:ln w="12700" cap="rnd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25000"/>
                      </a:srgbClr>
                    </a:solidFill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883" name="Oval 19"/>
              <p:cNvSpPr>
                <a:spLocks noChangeArrowheads="1"/>
              </p:cNvSpPr>
              <p:nvPr userDrawn="1"/>
            </p:nvSpPr>
            <p:spPr bwMode="auto">
              <a:xfrm>
                <a:off x="1419" y="2298"/>
                <a:ext cx="1008" cy="1010"/>
              </a:xfrm>
              <a:prstGeom prst="ellipse">
                <a:avLst/>
              </a:prstGeom>
              <a:noFill/>
              <a:ln w="12700" cap="rnd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25000"/>
                      </a:srgbClr>
                    </a:solidFill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884" name="Oval 20"/>
              <p:cNvSpPr>
                <a:spLocks noChangeArrowheads="1"/>
              </p:cNvSpPr>
              <p:nvPr userDrawn="1"/>
            </p:nvSpPr>
            <p:spPr bwMode="auto">
              <a:xfrm>
                <a:off x="1184" y="2065"/>
                <a:ext cx="1478" cy="1477"/>
              </a:xfrm>
              <a:prstGeom prst="ellipse">
                <a:avLst/>
              </a:prstGeom>
              <a:noFill/>
              <a:ln w="12700" cap="rnd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25000"/>
                      </a:srgbClr>
                    </a:solidFill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885" name="Oval 21"/>
              <p:cNvSpPr>
                <a:spLocks noChangeArrowheads="1"/>
              </p:cNvSpPr>
              <p:nvPr userDrawn="1"/>
            </p:nvSpPr>
            <p:spPr bwMode="auto">
              <a:xfrm>
                <a:off x="964" y="1845"/>
                <a:ext cx="1916" cy="1917"/>
              </a:xfrm>
              <a:prstGeom prst="ellipse">
                <a:avLst/>
              </a:prstGeom>
              <a:noFill/>
              <a:ln w="12700" cap="rnd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25000"/>
                      </a:srgbClr>
                    </a:solidFill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886" name="Oval 22"/>
              <p:cNvSpPr>
                <a:spLocks noChangeArrowheads="1"/>
              </p:cNvSpPr>
              <p:nvPr userDrawn="1"/>
            </p:nvSpPr>
            <p:spPr bwMode="auto">
              <a:xfrm>
                <a:off x="684" y="1564"/>
                <a:ext cx="2479" cy="2479"/>
              </a:xfrm>
              <a:prstGeom prst="ellipse">
                <a:avLst/>
              </a:prstGeom>
              <a:noFill/>
              <a:ln w="12700" cap="rnd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25000"/>
                      </a:srgbClr>
                    </a:solidFill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6887" name="Oval 23"/>
              <p:cNvSpPr>
                <a:spLocks noChangeArrowheads="1"/>
              </p:cNvSpPr>
              <p:nvPr userDrawn="1"/>
            </p:nvSpPr>
            <p:spPr bwMode="auto">
              <a:xfrm>
                <a:off x="407" y="1287"/>
                <a:ext cx="3032" cy="3033"/>
              </a:xfrm>
              <a:prstGeom prst="ellipse">
                <a:avLst/>
              </a:prstGeom>
              <a:noFill/>
              <a:ln w="12700" cap="rnd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25000"/>
                      </a:srgbClr>
                    </a:solidFill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8888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36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8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68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8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0" dur="1000"/>
                                        <p:tgtEl>
                                          <p:spTgt spid="36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33" dur="1000"/>
                                        <p:tgtEl>
                                          <p:spTgt spid="36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36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8" grpId="0" animBg="1"/>
      <p:bldP spid="36869" grpId="0" animBg="1"/>
      <p:bldP spid="36876" grpId="0" animBg="1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590E51E-EFAB-4B16-8A74-F25A62A2E251}" type="slidenum">
              <a:rPr lang="en-GB" altLang="zh-CN">
                <a:solidFill>
                  <a:srgbClr val="000000"/>
                </a:solidFill>
              </a:rPr>
              <a:pPr/>
              <a:t>‹#›</a:t>
            </a:fld>
            <a:endParaRPr lang="en-GB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324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091CE8-9006-4965-A5CE-F751193EC2C5}" type="slidenum">
              <a:rPr lang="en-GB" altLang="zh-CN">
                <a:solidFill>
                  <a:srgbClr val="000000"/>
                </a:solidFill>
              </a:rPr>
              <a:pPr/>
              <a:t>‹#›</a:t>
            </a:fld>
            <a:endParaRPr lang="en-GB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211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14313" y="1600200"/>
            <a:ext cx="423545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02163" y="1600200"/>
            <a:ext cx="423545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A781F7B-85B7-44C8-A8CF-1C3B413AF51B}" type="slidenum">
              <a:rPr lang="en-GB" altLang="zh-CN">
                <a:solidFill>
                  <a:srgbClr val="000000"/>
                </a:solidFill>
              </a:rPr>
              <a:pPr/>
              <a:t>‹#›</a:t>
            </a:fld>
            <a:endParaRPr lang="en-GB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002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7B140-9BB9-4C82-92D2-3FB2E6C96275}" type="datetimeFigureOut">
              <a:rPr lang="zh-CN" altLang="en-US" smtClean="0"/>
              <a:pPr/>
              <a:t>2013-12-16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D124E-57AF-4D90-B36C-11ABD6132EB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038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E2AB8EA-3510-4D26-A17F-04E8838FF624}" type="slidenum">
              <a:rPr lang="en-GB" altLang="zh-CN">
                <a:solidFill>
                  <a:srgbClr val="000000"/>
                </a:solidFill>
              </a:rPr>
              <a:pPr/>
              <a:t>‹#›</a:t>
            </a:fld>
            <a:endParaRPr lang="en-GB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9977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B4F0209-A2EF-4E17-8433-FD793ECFB0F2}" type="slidenum">
              <a:rPr lang="en-GB" altLang="zh-CN">
                <a:solidFill>
                  <a:srgbClr val="000000"/>
                </a:solidFill>
              </a:rPr>
              <a:pPr/>
              <a:t>‹#›</a:t>
            </a:fld>
            <a:endParaRPr lang="en-GB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247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233C1EC-CF23-4A9C-9D57-9A588EA7A83F}" type="slidenum">
              <a:rPr lang="en-GB" altLang="zh-CN">
                <a:solidFill>
                  <a:srgbClr val="000000"/>
                </a:solidFill>
              </a:rPr>
              <a:pPr/>
              <a:t>‹#›</a:t>
            </a:fld>
            <a:endParaRPr lang="en-GB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5426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1DC3D69-C389-4372-9C9D-716598A79EAD}" type="slidenum">
              <a:rPr lang="en-GB" altLang="zh-CN">
                <a:solidFill>
                  <a:srgbClr val="000000"/>
                </a:solidFill>
              </a:rPr>
              <a:pPr/>
              <a:t>‹#›</a:t>
            </a:fld>
            <a:endParaRPr lang="en-GB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22305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86D9FEC-DC7F-41A5-829A-662439AC9FC5}" type="slidenum">
              <a:rPr lang="en-GB" altLang="zh-CN">
                <a:solidFill>
                  <a:srgbClr val="000000"/>
                </a:solidFill>
              </a:rPr>
              <a:pPr/>
              <a:t>‹#›</a:t>
            </a:fld>
            <a:endParaRPr lang="en-GB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38951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D4CDD2D-7EF7-4E92-8466-F4955108D37D}" type="slidenum">
              <a:rPr lang="en-GB" altLang="zh-CN">
                <a:solidFill>
                  <a:srgbClr val="000000"/>
                </a:solidFill>
              </a:rPr>
              <a:pPr/>
              <a:t>‹#›</a:t>
            </a:fld>
            <a:endParaRPr lang="en-GB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31797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81788" y="560388"/>
            <a:ext cx="2155825" cy="55657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14313" y="560388"/>
            <a:ext cx="6315075" cy="55657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E07F6A7-5B24-40CB-AB73-70BF74E2B2EB}" type="slidenum">
              <a:rPr lang="en-GB" altLang="zh-CN">
                <a:solidFill>
                  <a:srgbClr val="000000"/>
                </a:solidFill>
              </a:rPr>
              <a:pPr/>
              <a:t>‹#›</a:t>
            </a:fld>
            <a:endParaRPr lang="en-GB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85097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8E259A-094F-4741-851B-7DE43155B09A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2013-12-16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F4D55-7D8C-4F18-A438-55352DD6BB7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13449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4AEF47-A7C2-425F-9B0A-AE12286257F3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2013-12-16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79E7D4-EB24-4E64-837B-FCE34D2BB729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95809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9BD27E-50DA-46A6-8FB2-1812C6A71F57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2013-12-16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FEBFF4-D55C-441F-8D70-84053042A511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897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7B140-9BB9-4C82-92D2-3FB2E6C96275}" type="datetimeFigureOut">
              <a:rPr lang="zh-CN" altLang="en-US" smtClean="0"/>
              <a:pPr/>
              <a:t>2013-12-16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D124E-57AF-4D90-B36C-11ABD6132EB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520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F370E7-EEE0-40A5-8F23-C759B162BB7D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2013-12-16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70BF7A-D8D5-4EF7-9BD5-D07BDF032847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62415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08D011-6075-4954-B4B3-D4B9E8828964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2013-12-16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BDCDD-C972-4F5F-AADF-57CD49C52539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02947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9E6D2B-591C-40B5-8B52-411153D37887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2013-12-16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0DE87E-A3CA-4014-AEB0-3941908D2BB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18440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2AC658-1BB6-49C6-A14C-3E6FAF06DE4D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2013-12-16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EA986E-9A2F-4285-8CCE-1C6543E759F7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6949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42D5C0-31D3-4498-87FD-9EC470262874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2013-12-16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9842B9-477B-426C-B345-94E7CB422DE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20304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FDEF33-C171-4134-8D5C-AC658D11CAE2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2013-12-16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B5FBE9-F384-40D7-839A-C2B1633CC3E5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75562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13B00E-0579-4C45-97EC-9B58ACC97CEB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2013-12-16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EBEF0F-598A-4B05-BCA3-B8B871765400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41472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D4BC1E-5F12-4E72-A760-ABE1011B8AB2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2013-12-16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2499C9-2993-4AE8-BDF3-D4EE7334E2A1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081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7B140-9BB9-4C82-92D2-3FB2E6C96275}" type="datetimeFigureOut">
              <a:rPr lang="zh-CN" altLang="en-US" smtClean="0"/>
              <a:pPr/>
              <a:t>2013-12-16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D124E-57AF-4D90-B36C-11ABD6132EB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758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7B140-9BB9-4C82-92D2-3FB2E6C96275}" type="datetimeFigureOut">
              <a:rPr lang="zh-CN" altLang="en-US" smtClean="0"/>
              <a:pPr/>
              <a:t>2013-12-16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D124E-57AF-4D90-B36C-11ABD6132EB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883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6.jpeg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5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77B140-9BB9-4C82-92D2-3FB2E6C96275}" type="datetimeFigureOut">
              <a:rPr lang="zh-CN" altLang="en-US" smtClean="0"/>
              <a:pPr/>
              <a:t>2013-12-16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D124E-57AF-4D90-B36C-11ABD6132EB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05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 descr="gradient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0"/>
            <a:ext cx="8353425" cy="124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8" name="AutoShape 10"/>
          <p:cNvSpPr>
            <a:spLocks noGrp="1" noChangeArrowheads="1"/>
          </p:cNvSpPr>
          <p:nvPr>
            <p:ph type="title"/>
          </p:nvPr>
        </p:nvSpPr>
        <p:spPr bwMode="auto">
          <a:xfrm>
            <a:off x="395288" y="242888"/>
            <a:ext cx="8375650" cy="43021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3B80AF"/>
              </a:gs>
              <a:gs pos="100000">
                <a:srgbClr val="5296C5"/>
              </a:gs>
            </a:gsLst>
            <a:lin ang="2700000" scaled="1"/>
          </a:gradFill>
          <a:ln>
            <a:noFill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CN" smtClean="0"/>
              <a:t>Click to edit Master title style</a:t>
            </a:r>
          </a:p>
        </p:txBody>
      </p:sp>
      <p:pic>
        <p:nvPicPr>
          <p:cNvPr id="17410" name="Picture 2" descr="gradient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616575"/>
            <a:ext cx="8353425" cy="124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2" name="Line 4"/>
          <p:cNvSpPr>
            <a:spLocks noChangeShapeType="1"/>
          </p:cNvSpPr>
          <p:nvPr/>
        </p:nvSpPr>
        <p:spPr bwMode="auto">
          <a:xfrm>
            <a:off x="395288" y="6310313"/>
            <a:ext cx="8137525" cy="0"/>
          </a:xfrm>
          <a:prstGeom prst="line">
            <a:avLst/>
          </a:prstGeom>
          <a:noFill/>
          <a:ln w="1905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grpSp>
        <p:nvGrpSpPr>
          <p:cNvPr id="17413" name="Group 5"/>
          <p:cNvGrpSpPr>
            <a:grpSpLocks/>
          </p:cNvGrpSpPr>
          <p:nvPr/>
        </p:nvGrpSpPr>
        <p:grpSpPr bwMode="auto">
          <a:xfrm>
            <a:off x="6877050" y="5876925"/>
            <a:ext cx="1439863" cy="830263"/>
            <a:chOff x="249" y="777"/>
            <a:chExt cx="2087" cy="1202"/>
          </a:xfrm>
        </p:grpSpPr>
        <p:sp>
          <p:nvSpPr>
            <p:cNvPr id="17414" name="AutoShape 6"/>
            <p:cNvSpPr>
              <a:spLocks noChangeArrowheads="1"/>
            </p:cNvSpPr>
            <p:nvPr/>
          </p:nvSpPr>
          <p:spPr bwMode="auto">
            <a:xfrm>
              <a:off x="249" y="777"/>
              <a:ext cx="2087" cy="1202"/>
            </a:xfrm>
            <a:prstGeom prst="roundRect">
              <a:avLst>
                <a:gd name="adj" fmla="val 8653"/>
              </a:avLst>
            </a:prstGeom>
            <a:solidFill>
              <a:schemeClr val="bg1"/>
            </a:solidFill>
            <a:ln w="9525">
              <a:solidFill>
                <a:schemeClr val="bg2"/>
              </a:solidFill>
              <a:round/>
              <a:headEnd/>
              <a:tailEnd/>
            </a:ln>
            <a:effectLst>
              <a:outerShdw dist="71842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pic>
          <p:nvPicPr>
            <p:cNvPr id="17415" name="Picture 7" descr="logo"/>
            <p:cNvPicPr>
              <a:picLocks noChangeAspect="1"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" y="1019"/>
              <a:ext cx="1746" cy="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416" name="AutoShape 8"/>
          <p:cNvSpPr>
            <a:spLocks noChangeArrowheads="1"/>
          </p:cNvSpPr>
          <p:nvPr/>
        </p:nvSpPr>
        <p:spPr bwMode="auto">
          <a:xfrm>
            <a:off x="395288" y="6129338"/>
            <a:ext cx="6229350" cy="35877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5296C5"/>
              </a:gs>
              <a:gs pos="100000">
                <a:srgbClr val="3B80AF"/>
              </a:gs>
            </a:gsLst>
            <a:lin ang="18900000" scaled="1"/>
          </a:gradFill>
          <a:ln>
            <a:noFill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54000" tIns="0" rIns="54000" bIns="0" anchor="ctr"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GB" altLang="zh-CN" sz="1200" smtClean="0">
                <a:solidFill>
                  <a:srgbClr val="FFFFFF"/>
                </a:solidFill>
                <a:ea typeface="宋体" panose="02010600030101010101" pitchFamily="2" charset="-122"/>
              </a:rPr>
              <a:t>Making PowerPoint work harder </a:t>
            </a:r>
            <a:endParaRPr lang="en-GB" altLang="zh-CN" sz="1600" smtClean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pic>
        <p:nvPicPr>
          <p:cNvPr id="17417" name="Picture 9" descr="button"/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250" y="6200775"/>
            <a:ext cx="257175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9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CN" smtClean="0"/>
              <a:t>Click to edit Master text styles</a:t>
            </a:r>
          </a:p>
          <a:p>
            <a:pPr lvl="1"/>
            <a:r>
              <a:rPr lang="en-GB" altLang="zh-CN" smtClean="0"/>
              <a:t>Second level</a:t>
            </a:r>
          </a:p>
          <a:p>
            <a:pPr lvl="2"/>
            <a:r>
              <a:rPr lang="en-GB" altLang="zh-CN" smtClean="0"/>
              <a:t>Third level</a:t>
            </a:r>
          </a:p>
          <a:p>
            <a:pPr lvl="3"/>
            <a:r>
              <a:rPr lang="en-GB" altLang="zh-CN" smtClean="0"/>
              <a:t>Fourth level</a:t>
            </a:r>
          </a:p>
          <a:p>
            <a:pPr lvl="4"/>
            <a:r>
              <a:rPr lang="en-GB" altLang="zh-CN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3292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24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Black" panose="020B0A04020102020204" pitchFamily="34" charset="0"/>
          <a:cs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Black" panose="020B0A04020102020204" pitchFamily="34" charset="0"/>
          <a:cs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Black" panose="020B0A04020102020204" pitchFamily="34" charset="0"/>
          <a:cs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Black" panose="020B0A04020102020204" pitchFamily="34" charset="0"/>
          <a:cs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Black" panose="020B0A04020102020204" pitchFamily="34" charset="0"/>
          <a:cs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Black" panose="020B0A04020102020204" pitchFamily="34" charset="0"/>
          <a:cs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Black" panose="020B0A04020102020204" pitchFamily="34" charset="0"/>
          <a:cs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Black" panose="020B0A04020102020204" pitchFamily="34" charset="0"/>
          <a:cs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 descr="gradient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0"/>
            <a:ext cx="8353425" cy="124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8" name="AutoShape 10"/>
          <p:cNvSpPr>
            <a:spLocks noGrp="1" noChangeArrowheads="1"/>
          </p:cNvSpPr>
          <p:nvPr>
            <p:ph type="title"/>
          </p:nvPr>
        </p:nvSpPr>
        <p:spPr bwMode="auto">
          <a:xfrm>
            <a:off x="395288" y="242888"/>
            <a:ext cx="8375650" cy="43021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3B80AF"/>
              </a:gs>
              <a:gs pos="100000">
                <a:srgbClr val="5296C5"/>
              </a:gs>
            </a:gsLst>
            <a:lin ang="2700000" scaled="1"/>
          </a:gradFill>
          <a:ln>
            <a:noFill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CN" smtClean="0"/>
              <a:t>Click to edit Master title style</a:t>
            </a:r>
          </a:p>
        </p:txBody>
      </p:sp>
      <p:pic>
        <p:nvPicPr>
          <p:cNvPr id="17410" name="Picture 2" descr="gradient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616575"/>
            <a:ext cx="8353425" cy="124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2" name="Line 4"/>
          <p:cNvSpPr>
            <a:spLocks noChangeShapeType="1"/>
          </p:cNvSpPr>
          <p:nvPr/>
        </p:nvSpPr>
        <p:spPr bwMode="auto">
          <a:xfrm>
            <a:off x="395288" y="6310313"/>
            <a:ext cx="8137525" cy="0"/>
          </a:xfrm>
          <a:prstGeom prst="line">
            <a:avLst/>
          </a:prstGeom>
          <a:noFill/>
          <a:ln w="1905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grpSp>
        <p:nvGrpSpPr>
          <p:cNvPr id="17413" name="Group 5"/>
          <p:cNvGrpSpPr>
            <a:grpSpLocks/>
          </p:cNvGrpSpPr>
          <p:nvPr/>
        </p:nvGrpSpPr>
        <p:grpSpPr bwMode="auto">
          <a:xfrm>
            <a:off x="6877050" y="5876925"/>
            <a:ext cx="1439863" cy="830263"/>
            <a:chOff x="249" y="777"/>
            <a:chExt cx="2087" cy="1202"/>
          </a:xfrm>
        </p:grpSpPr>
        <p:sp>
          <p:nvSpPr>
            <p:cNvPr id="17414" name="AutoShape 6"/>
            <p:cNvSpPr>
              <a:spLocks noChangeArrowheads="1"/>
            </p:cNvSpPr>
            <p:nvPr/>
          </p:nvSpPr>
          <p:spPr bwMode="auto">
            <a:xfrm>
              <a:off x="249" y="777"/>
              <a:ext cx="2087" cy="1202"/>
            </a:xfrm>
            <a:prstGeom prst="roundRect">
              <a:avLst>
                <a:gd name="adj" fmla="val 8653"/>
              </a:avLst>
            </a:prstGeom>
            <a:solidFill>
              <a:schemeClr val="bg1"/>
            </a:solidFill>
            <a:ln w="9525">
              <a:solidFill>
                <a:schemeClr val="bg2"/>
              </a:solidFill>
              <a:round/>
              <a:headEnd/>
              <a:tailEnd/>
            </a:ln>
            <a:effectLst>
              <a:outerShdw dist="71842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pic>
          <p:nvPicPr>
            <p:cNvPr id="17415" name="Picture 7" descr="logo"/>
            <p:cNvPicPr>
              <a:picLocks noChangeAspect="1"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" y="1019"/>
              <a:ext cx="1746" cy="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416" name="AutoShape 8"/>
          <p:cNvSpPr>
            <a:spLocks noChangeArrowheads="1"/>
          </p:cNvSpPr>
          <p:nvPr/>
        </p:nvSpPr>
        <p:spPr bwMode="auto">
          <a:xfrm>
            <a:off x="395288" y="6129338"/>
            <a:ext cx="6229350" cy="35877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5296C5"/>
              </a:gs>
              <a:gs pos="100000">
                <a:srgbClr val="3B80AF"/>
              </a:gs>
            </a:gsLst>
            <a:lin ang="18900000" scaled="1"/>
          </a:gradFill>
          <a:ln>
            <a:noFill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54000" tIns="0" rIns="54000" bIns="0" anchor="ctr"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GB" altLang="zh-CN" sz="1200" smtClean="0">
                <a:solidFill>
                  <a:srgbClr val="FFFFFF"/>
                </a:solidFill>
                <a:ea typeface="宋体" panose="02010600030101010101" pitchFamily="2" charset="-122"/>
              </a:rPr>
              <a:t>Making PowerPoint work harder </a:t>
            </a:r>
            <a:endParaRPr lang="en-GB" altLang="zh-CN" sz="1600" smtClean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pic>
        <p:nvPicPr>
          <p:cNvPr id="17417" name="Picture 9" descr="button"/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250" y="6200775"/>
            <a:ext cx="257175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9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CN" smtClean="0"/>
              <a:t>Click to edit Master text styles</a:t>
            </a:r>
          </a:p>
          <a:p>
            <a:pPr lvl="1"/>
            <a:r>
              <a:rPr lang="en-GB" altLang="zh-CN" smtClean="0"/>
              <a:t>Second level</a:t>
            </a:r>
          </a:p>
          <a:p>
            <a:pPr lvl="2"/>
            <a:r>
              <a:rPr lang="en-GB" altLang="zh-CN" smtClean="0"/>
              <a:t>Third level</a:t>
            </a:r>
          </a:p>
          <a:p>
            <a:pPr lvl="3"/>
            <a:r>
              <a:rPr lang="en-GB" altLang="zh-CN" smtClean="0"/>
              <a:t>Fourth level</a:t>
            </a:r>
          </a:p>
          <a:p>
            <a:pPr lvl="4"/>
            <a:r>
              <a:rPr lang="en-GB" altLang="zh-CN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6845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24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Black" panose="020B0A04020102020204" pitchFamily="34" charset="0"/>
          <a:cs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Black" panose="020B0A04020102020204" pitchFamily="34" charset="0"/>
          <a:cs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Black" panose="020B0A04020102020204" pitchFamily="34" charset="0"/>
          <a:cs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Black" panose="020B0A04020102020204" pitchFamily="34" charset="0"/>
          <a:cs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Black" panose="020B0A04020102020204" pitchFamily="34" charset="0"/>
          <a:cs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Black" panose="020B0A04020102020204" pitchFamily="34" charset="0"/>
          <a:cs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Black" panose="020B0A04020102020204" pitchFamily="34" charset="0"/>
          <a:cs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Black" panose="020B0A04020102020204" pitchFamily="34" charset="0"/>
          <a:cs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 descr="gradient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0"/>
            <a:ext cx="8353425" cy="124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8" name="AutoShape 10"/>
          <p:cNvSpPr>
            <a:spLocks noGrp="1" noChangeArrowheads="1"/>
          </p:cNvSpPr>
          <p:nvPr>
            <p:ph type="title"/>
          </p:nvPr>
        </p:nvSpPr>
        <p:spPr bwMode="auto">
          <a:xfrm>
            <a:off x="395288" y="242888"/>
            <a:ext cx="8375650" cy="43021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3B80AF"/>
              </a:gs>
              <a:gs pos="100000">
                <a:srgbClr val="5296C5"/>
              </a:gs>
            </a:gsLst>
            <a:lin ang="2700000" scaled="1"/>
          </a:gradFill>
          <a:ln>
            <a:noFill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CN" smtClean="0"/>
              <a:t>Click to edit Master title style</a:t>
            </a:r>
          </a:p>
        </p:txBody>
      </p:sp>
      <p:pic>
        <p:nvPicPr>
          <p:cNvPr id="17410" name="Picture 2" descr="gradient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616575"/>
            <a:ext cx="8353425" cy="124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2" name="Line 4"/>
          <p:cNvSpPr>
            <a:spLocks noChangeShapeType="1"/>
          </p:cNvSpPr>
          <p:nvPr/>
        </p:nvSpPr>
        <p:spPr bwMode="auto">
          <a:xfrm>
            <a:off x="395288" y="6310313"/>
            <a:ext cx="8137525" cy="0"/>
          </a:xfrm>
          <a:prstGeom prst="line">
            <a:avLst/>
          </a:prstGeom>
          <a:noFill/>
          <a:ln w="19050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grpSp>
        <p:nvGrpSpPr>
          <p:cNvPr id="17413" name="Group 5"/>
          <p:cNvGrpSpPr>
            <a:grpSpLocks/>
          </p:cNvGrpSpPr>
          <p:nvPr/>
        </p:nvGrpSpPr>
        <p:grpSpPr bwMode="auto">
          <a:xfrm>
            <a:off x="6877050" y="5876925"/>
            <a:ext cx="1439863" cy="830263"/>
            <a:chOff x="249" y="777"/>
            <a:chExt cx="2087" cy="1202"/>
          </a:xfrm>
        </p:grpSpPr>
        <p:sp>
          <p:nvSpPr>
            <p:cNvPr id="17414" name="AutoShape 6"/>
            <p:cNvSpPr>
              <a:spLocks noChangeArrowheads="1"/>
            </p:cNvSpPr>
            <p:nvPr/>
          </p:nvSpPr>
          <p:spPr bwMode="auto">
            <a:xfrm>
              <a:off x="249" y="777"/>
              <a:ext cx="2087" cy="1202"/>
            </a:xfrm>
            <a:prstGeom prst="roundRect">
              <a:avLst>
                <a:gd name="adj" fmla="val 8653"/>
              </a:avLst>
            </a:prstGeom>
            <a:solidFill>
              <a:schemeClr val="bg1"/>
            </a:solidFill>
            <a:ln w="9525">
              <a:solidFill>
                <a:schemeClr val="bg2"/>
              </a:solidFill>
              <a:round/>
              <a:headEnd/>
              <a:tailEnd/>
            </a:ln>
            <a:effectLst>
              <a:outerShdw dist="71842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mtClean="0">
                <a:solidFill>
                  <a:srgbClr val="000000"/>
                </a:solidFill>
              </a:endParaRPr>
            </a:p>
          </p:txBody>
        </p:sp>
        <p:pic>
          <p:nvPicPr>
            <p:cNvPr id="17415" name="Picture 7" descr="logo"/>
            <p:cNvPicPr>
              <a:picLocks noChangeAspect="1"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" y="1019"/>
              <a:ext cx="1746" cy="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416" name="AutoShape 8"/>
          <p:cNvSpPr>
            <a:spLocks noChangeArrowheads="1"/>
          </p:cNvSpPr>
          <p:nvPr/>
        </p:nvSpPr>
        <p:spPr bwMode="auto">
          <a:xfrm>
            <a:off x="395288" y="6129338"/>
            <a:ext cx="6229350" cy="35877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5296C5"/>
              </a:gs>
              <a:gs pos="100000">
                <a:srgbClr val="3B80AF"/>
              </a:gs>
            </a:gsLst>
            <a:lin ang="18900000" scaled="1"/>
          </a:gradFill>
          <a:ln>
            <a:noFill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lIns="54000" tIns="0" rIns="54000" bIns="0" anchor="ctr"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GB" altLang="zh-CN" sz="1200" smtClean="0">
                <a:solidFill>
                  <a:srgbClr val="FFFFFF"/>
                </a:solidFill>
                <a:ea typeface="宋体" panose="02010600030101010101" pitchFamily="2" charset="-122"/>
              </a:rPr>
              <a:t>Making PowerPoint work harder </a:t>
            </a:r>
            <a:endParaRPr lang="en-GB" altLang="zh-CN" sz="1600" smtClean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pic>
        <p:nvPicPr>
          <p:cNvPr id="17417" name="Picture 9" descr="button"/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250" y="6200775"/>
            <a:ext cx="257175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9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CN" smtClean="0"/>
              <a:t>Click to edit Master text styles</a:t>
            </a:r>
          </a:p>
          <a:p>
            <a:pPr lvl="1"/>
            <a:r>
              <a:rPr lang="en-GB" altLang="zh-CN" smtClean="0"/>
              <a:t>Second level</a:t>
            </a:r>
          </a:p>
          <a:p>
            <a:pPr lvl="2"/>
            <a:r>
              <a:rPr lang="en-GB" altLang="zh-CN" smtClean="0"/>
              <a:t>Third level</a:t>
            </a:r>
          </a:p>
          <a:p>
            <a:pPr lvl="3"/>
            <a:r>
              <a:rPr lang="en-GB" altLang="zh-CN" smtClean="0"/>
              <a:t>Fourth level</a:t>
            </a:r>
          </a:p>
          <a:p>
            <a:pPr lvl="4"/>
            <a:r>
              <a:rPr lang="en-GB" altLang="zh-CN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2748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24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Black" panose="020B0A04020102020204" pitchFamily="34" charset="0"/>
          <a:cs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Black" panose="020B0A04020102020204" pitchFamily="34" charset="0"/>
          <a:cs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Black" panose="020B0A04020102020204" pitchFamily="34" charset="0"/>
          <a:cs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Black" panose="020B0A04020102020204" pitchFamily="34" charset="0"/>
          <a:cs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Black" panose="020B0A04020102020204" pitchFamily="34" charset="0"/>
          <a:cs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Black" panose="020B0A04020102020204" pitchFamily="34" charset="0"/>
          <a:cs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Black" panose="020B0A04020102020204" pitchFamily="34" charset="0"/>
          <a:cs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Black" panose="020B0A04020102020204" pitchFamily="34" charset="0"/>
          <a:cs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CN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CN" smtClean="0"/>
              <a:t>Click to edit Master text styles</a:t>
            </a:r>
          </a:p>
          <a:p>
            <a:pPr lvl="1"/>
            <a:r>
              <a:rPr lang="en-GB" altLang="zh-CN" smtClean="0"/>
              <a:t>Second level</a:t>
            </a:r>
          </a:p>
          <a:p>
            <a:pPr lvl="2"/>
            <a:r>
              <a:rPr lang="en-GB" altLang="zh-CN" smtClean="0"/>
              <a:t>Third level</a:t>
            </a:r>
          </a:p>
          <a:p>
            <a:pPr lvl="3"/>
            <a:r>
              <a:rPr lang="en-GB" altLang="zh-CN" smtClean="0"/>
              <a:t>Fourth level</a:t>
            </a:r>
          </a:p>
          <a:p>
            <a:pPr lvl="4"/>
            <a:r>
              <a:rPr lang="en-GB" altLang="zh-CN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60F8D75-48AC-4295-A85A-56D8A9DFB7F2}" type="slidenum">
              <a:rPr lang="en-GB" altLang="zh-C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22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 userDrawn="1"/>
        </p:nvSpPr>
        <p:spPr bwMode="auto">
          <a:xfrm>
            <a:off x="0" y="533400"/>
            <a:ext cx="9144000" cy="962025"/>
          </a:xfrm>
          <a:prstGeom prst="rect">
            <a:avLst/>
          </a:prstGeom>
          <a:solidFill>
            <a:srgbClr val="C0C0C0">
              <a:alpha val="41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35843" name="Rectangle 3"/>
          <p:cNvSpPr>
            <a:spLocks noChangeArrowheads="1"/>
          </p:cNvSpPr>
          <p:nvPr userDrawn="1"/>
        </p:nvSpPr>
        <p:spPr bwMode="auto">
          <a:xfrm>
            <a:off x="8910638" y="533400"/>
            <a:ext cx="233362" cy="962025"/>
          </a:xfrm>
          <a:prstGeom prst="rect">
            <a:avLst/>
          </a:prstGeom>
          <a:solidFill>
            <a:srgbClr val="FF99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560388"/>
            <a:ext cx="8623300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CN" smtClean="0"/>
              <a:t>Click to edit Master title style</a:t>
            </a:r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4313" y="1600200"/>
            <a:ext cx="86233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zh-CN" smtClean="0"/>
              <a:t>Click to edit Master text styles</a:t>
            </a:r>
          </a:p>
          <a:p>
            <a:pPr lvl="1"/>
            <a:r>
              <a:rPr lang="en-GB" altLang="zh-CN" smtClean="0"/>
              <a:t>Second level</a:t>
            </a:r>
          </a:p>
          <a:p>
            <a:pPr lvl="2"/>
            <a:r>
              <a:rPr lang="en-GB" altLang="zh-CN" smtClean="0"/>
              <a:t>Third level</a:t>
            </a:r>
          </a:p>
          <a:p>
            <a:pPr lvl="3"/>
            <a:r>
              <a:rPr lang="en-GB" altLang="zh-CN" smtClean="0"/>
              <a:t>Fourth level</a:t>
            </a:r>
          </a:p>
          <a:p>
            <a:pPr lvl="4"/>
            <a:r>
              <a:rPr lang="en-GB" altLang="zh-CN" smtClean="0"/>
              <a:t>Fifth level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4013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475AC21-7EFA-4C13-8C39-79A0ADCDAF31}" type="slidenum">
              <a:rPr lang="en-GB" altLang="zh-C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zh-CN" smtClean="0">
              <a:solidFill>
                <a:srgbClr val="000000"/>
              </a:solidFill>
            </a:endParaRPr>
          </a:p>
        </p:txBody>
      </p:sp>
      <p:sp>
        <p:nvSpPr>
          <p:cNvPr id="35847" name="Rectangle 7"/>
          <p:cNvSpPr>
            <a:spLocks noChangeArrowheads="1"/>
          </p:cNvSpPr>
          <p:nvPr userDrawn="1"/>
        </p:nvSpPr>
        <p:spPr bwMode="auto">
          <a:xfrm>
            <a:off x="8910638" y="533400"/>
            <a:ext cx="233362" cy="962025"/>
          </a:xfrm>
          <a:prstGeom prst="rect">
            <a:avLst/>
          </a:prstGeom>
          <a:solidFill>
            <a:srgbClr val="FF99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35848" name="Rectangle 8"/>
          <p:cNvSpPr>
            <a:spLocks noChangeArrowheads="1"/>
          </p:cNvSpPr>
          <p:nvPr userDrawn="1"/>
        </p:nvSpPr>
        <p:spPr bwMode="auto">
          <a:xfrm>
            <a:off x="6672263" y="533400"/>
            <a:ext cx="2471737" cy="962025"/>
          </a:xfrm>
          <a:prstGeom prst="rect">
            <a:avLst/>
          </a:prstGeom>
          <a:solidFill>
            <a:srgbClr val="FF99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454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358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4" grpId="0"/>
      <p:bldP spid="35848" grpId="0" animBg="1"/>
    </p:bldLst>
  </p:timing>
  <p:txStyles>
    <p:titleStyle>
      <a:lvl1pPr algn="l" rtl="0" fontAlgn="base">
        <a:spcBef>
          <a:spcPct val="0"/>
        </a:spcBef>
        <a:spcAft>
          <a:spcPct val="0"/>
        </a:spcAft>
        <a:defRPr sz="2400" kern="1200">
          <a:solidFill>
            <a:srgbClr val="4D4D4D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rgbClr val="4D4D4D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rgbClr val="4D4D4D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rgbClr val="4D4D4D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rgbClr val="4D4D4D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rgbClr val="4D4D4D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rgbClr val="4D4D4D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rgbClr val="4D4D4D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rgbClr val="4D4D4D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rtl="0" fontAlgn="base">
        <a:spcBef>
          <a:spcPct val="20000"/>
        </a:spcBef>
        <a:spcAft>
          <a:spcPct val="80000"/>
        </a:spcAft>
        <a:defRPr sz="1600" kern="1200">
          <a:solidFill>
            <a:srgbClr val="FF9933"/>
          </a:solidFill>
          <a:latin typeface="+mn-lt"/>
          <a:ea typeface="+mn-ea"/>
          <a:cs typeface="+mn-cs"/>
        </a:defRPr>
      </a:lvl1pPr>
      <a:lvl2pPr marL="273050" indent="-271463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à"/>
        <a:defRPr sz="2000" kern="1200">
          <a:solidFill>
            <a:srgbClr val="4D4D4D"/>
          </a:solidFill>
          <a:latin typeface="+mn-lt"/>
          <a:ea typeface="+mn-ea"/>
          <a:cs typeface="+mn-cs"/>
        </a:defRPr>
      </a:lvl2pPr>
      <a:lvl3pPr marL="531813" indent="-257175" algn="l" rtl="0" fontAlgn="base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−"/>
        <a:defRPr sz="2000" kern="1200">
          <a:solidFill>
            <a:srgbClr val="4D4D4D"/>
          </a:solidFill>
          <a:latin typeface="+mn-lt"/>
          <a:ea typeface="+mn-ea"/>
          <a:cs typeface="+mn-cs"/>
        </a:defRPr>
      </a:lvl3pPr>
      <a:lvl4pPr marL="819150" indent="-285750" algn="l" rtl="0" fontAlgn="base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−"/>
        <a:defRPr sz="2000" kern="1200">
          <a:solidFill>
            <a:srgbClr val="4D4D4D"/>
          </a:solidFill>
          <a:latin typeface="+mn-lt"/>
          <a:ea typeface="+mn-ea"/>
          <a:cs typeface="+mn-cs"/>
        </a:defRPr>
      </a:lvl4pPr>
      <a:lvl5pPr marL="1173163" indent="-352425" algn="l" rtl="0" fontAlgn="base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−"/>
        <a:defRPr sz="20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2C57516-19DD-4E94-9C69-50B3358B662F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2013-12-16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F5F4863-004F-4842-9094-7701C85670BB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889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18" Type="http://schemas.openxmlformats.org/officeDocument/2006/relationships/image" Target="../media/image24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17" Type="http://schemas.openxmlformats.org/officeDocument/2006/relationships/hyperlink" Target="http://www.pptbz.com/kejian/" TargetMode="External"/><Relationship Id="rId2" Type="http://schemas.openxmlformats.org/officeDocument/2006/relationships/audio" Target="../media/audio1.wav"/><Relationship Id="rId16" Type="http://schemas.openxmlformats.org/officeDocument/2006/relationships/hyperlink" Target="http://www.pptbz.com/pptpic/" TargetMode="Externa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5" Type="http://schemas.openxmlformats.org/officeDocument/2006/relationships/hyperlink" Target="http://www.pptbz.com/pptshucai/" TargetMode="External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hyperlink" Target="http://www.pptbz.com/" TargetMode="External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36" y="-19695"/>
            <a:ext cx="2104125" cy="1602663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-11575" y="-8681"/>
            <a:ext cx="3044952" cy="2286000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043737" y="-8681"/>
            <a:ext cx="3044952" cy="2286000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6099048" y="-8681"/>
            <a:ext cx="3044952" cy="2286000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-11575" y="2281659"/>
            <a:ext cx="3044952" cy="2286000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6099048" y="2281659"/>
            <a:ext cx="3044952" cy="2286000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-11575" y="4572000"/>
            <a:ext cx="3044952" cy="2286000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043737" y="4572000"/>
            <a:ext cx="3044952" cy="2286000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6099048" y="4572000"/>
            <a:ext cx="3044952" cy="2286000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043737" y="2281659"/>
            <a:ext cx="3044952" cy="2286000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 b="1" dirty="0">
              <a:solidFill>
                <a:schemeClr val="bg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4" t="732"/>
          <a:stretch/>
        </p:blipFill>
        <p:spPr>
          <a:xfrm>
            <a:off x="3094008" y="2226650"/>
            <a:ext cx="2878176" cy="2290340"/>
          </a:xfrm>
          <a:prstGeom prst="rect">
            <a:avLst/>
          </a:prstGeom>
        </p:spPr>
      </p:pic>
      <p:sp>
        <p:nvSpPr>
          <p:cNvPr id="105" name="Rectangle 86"/>
          <p:cNvSpPr>
            <a:spLocks noChangeArrowheads="1"/>
          </p:cNvSpPr>
          <p:nvPr/>
        </p:nvSpPr>
        <p:spPr bwMode="auto">
          <a:xfrm rot="13568687">
            <a:off x="3123406" y="-2997994"/>
            <a:ext cx="15951201" cy="26209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6" name="Rectangle 87"/>
          <p:cNvSpPr>
            <a:spLocks noChangeArrowheads="1"/>
          </p:cNvSpPr>
          <p:nvPr/>
        </p:nvSpPr>
        <p:spPr bwMode="auto">
          <a:xfrm rot="13567461">
            <a:off x="4867275" y="-3983037"/>
            <a:ext cx="13463588" cy="608012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1930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 L -3.61215 3.520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608" y="1760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-3.78021 3.6842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010" y="184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7.40741E-7 L 0.33628 0.33588 " pathEditMode="relative" rAng="0" ptsTypes="AA">
                                      <p:cBhvr>
                                        <p:cTn id="11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6" y="1678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7.40741E-7 L -0.00087 0.33403 " pathEditMode="relative" rAng="0" ptsTypes="AA">
                                      <p:cBhvr>
                                        <p:cTn id="13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669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7.40741E-7 L -0.33507 0.33588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53" y="1678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44444E-6 L -0.33507 0.00208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53" y="9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33333E-6 L -0.33351 -0.33194 " pathEditMode="relative" rAng="0" ptsTypes="AA">
                                      <p:cBhvr>
                                        <p:cTn id="19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84" y="-1659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3.33333E-6 L -0.00226 -0.32986 " pathEditMode="relative" rAng="0" ptsTypes="AA">
                                      <p:cBhvr>
                                        <p:cTn id="21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-16505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3.33333E-6 L 0.33628 -0.33379 " pathEditMode="relative" rAng="0" ptsTypes="AA">
                                      <p:cBhvr>
                                        <p:cTn id="23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6" y="-1669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44444E-6 L 0.33472 0.00208 " pathEditMode="relative" rAng="0" ptsTypes="AA">
                                      <p:cBhvr>
                                        <p:cTn id="2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36" y="9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1" presetClass="emph" presetSubtype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C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3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10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33333E-6 L 0.39028 -0.36181 " pathEditMode="relative" rAng="0" ptsTypes="AA">
                                      <p:cBhvr>
                                        <p:cTn id="6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14" y="-18102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1000" fill="hold"/>
                                        <p:tgtEl>
                                          <p:spTgt spid="2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0" grpId="0" animBg="1"/>
      <p:bldP spid="105" grpId="0" animBg="1"/>
      <p:bldP spid="10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36" y="-3653"/>
            <a:ext cx="2104125" cy="1602663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-11575" y="-8681"/>
            <a:ext cx="3044952" cy="2286000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043737" y="-8681"/>
            <a:ext cx="3044952" cy="2286000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6099048" y="-8681"/>
            <a:ext cx="3044952" cy="2286000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-11575" y="2281659"/>
            <a:ext cx="3044952" cy="2286000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6099048" y="2281659"/>
            <a:ext cx="3044952" cy="2286000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-11575" y="4572000"/>
            <a:ext cx="3044952" cy="2286000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043737" y="4572000"/>
            <a:ext cx="3044952" cy="2286000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6099048" y="4572000"/>
            <a:ext cx="3044952" cy="2286000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043737" y="2281659"/>
            <a:ext cx="3044952" cy="2286000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 b="1" dirty="0">
              <a:solidFill>
                <a:schemeClr val="bg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0" y="0"/>
            <a:ext cx="9155575" cy="6858000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Freeform 18"/>
          <p:cNvSpPr>
            <a:spLocks/>
          </p:cNvSpPr>
          <p:nvPr/>
        </p:nvSpPr>
        <p:spPr bwMode="auto">
          <a:xfrm>
            <a:off x="1366838" y="3804739"/>
            <a:ext cx="201612" cy="1706562"/>
          </a:xfrm>
          <a:custGeom>
            <a:avLst/>
            <a:gdLst>
              <a:gd name="T0" fmla="*/ 127 w 127"/>
              <a:gd name="T1" fmla="*/ 0 h 1075"/>
              <a:gd name="T2" fmla="*/ 0 w 127"/>
              <a:gd name="T3" fmla="*/ 1075 h 1075"/>
              <a:gd name="T4" fmla="*/ 127 w 127"/>
              <a:gd name="T5" fmla="*/ 0 h 10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7" h="1075">
                <a:moveTo>
                  <a:pt x="127" y="0"/>
                </a:moveTo>
                <a:lnTo>
                  <a:pt x="0" y="1075"/>
                </a:lnTo>
                <a:lnTo>
                  <a:pt x="1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6" name="Freeform 20"/>
          <p:cNvSpPr>
            <a:spLocks/>
          </p:cNvSpPr>
          <p:nvPr/>
        </p:nvSpPr>
        <p:spPr bwMode="auto">
          <a:xfrm>
            <a:off x="2717800" y="3530101"/>
            <a:ext cx="7938" cy="2408238"/>
          </a:xfrm>
          <a:custGeom>
            <a:avLst/>
            <a:gdLst>
              <a:gd name="T0" fmla="*/ 0 w 5"/>
              <a:gd name="T1" fmla="*/ 0 h 1517"/>
              <a:gd name="T2" fmla="*/ 5 w 5"/>
              <a:gd name="T3" fmla="*/ 1517 h 1517"/>
              <a:gd name="T4" fmla="*/ 0 w 5"/>
              <a:gd name="T5" fmla="*/ 0 h 1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1517">
                <a:moveTo>
                  <a:pt x="0" y="0"/>
                </a:moveTo>
                <a:lnTo>
                  <a:pt x="5" y="151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78" name="Oval 22"/>
          <p:cNvSpPr>
            <a:spLocks noChangeArrowheads="1"/>
          </p:cNvSpPr>
          <p:nvPr/>
        </p:nvSpPr>
        <p:spPr bwMode="auto">
          <a:xfrm>
            <a:off x="2143126" y="2685406"/>
            <a:ext cx="5876925" cy="2048814"/>
          </a:xfrm>
          <a:prstGeom prst="rect">
            <a:avLst/>
          </a:prstGeom>
          <a:noFill/>
          <a:ln w="33338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8000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谢谢！</a:t>
            </a:r>
          </a:p>
        </p:txBody>
      </p:sp>
      <p:sp>
        <p:nvSpPr>
          <p:cNvPr id="79" name="Line 43"/>
          <p:cNvSpPr>
            <a:spLocks noChangeShapeType="1"/>
          </p:cNvSpPr>
          <p:nvPr/>
        </p:nvSpPr>
        <p:spPr bwMode="auto">
          <a:xfrm>
            <a:off x="774700" y="3952376"/>
            <a:ext cx="1588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  <p:sp>
        <p:nvSpPr>
          <p:cNvPr id="80" name="Line 45"/>
          <p:cNvSpPr>
            <a:spLocks noChangeShapeType="1"/>
          </p:cNvSpPr>
          <p:nvPr/>
        </p:nvSpPr>
        <p:spPr bwMode="auto">
          <a:xfrm>
            <a:off x="3741738" y="1328239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46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7.40741E-7 L 0.33628 0.33588 " pathEditMode="relative" rAng="0" ptsTypes="AA">
                                      <p:cBhvr>
                                        <p:cTn id="6" dur="15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6" y="1678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7.40741E-7 L -0.00087 0.33403 " pathEditMode="relative" rAng="0" ptsTypes="AA">
                                      <p:cBhvr>
                                        <p:cTn id="8" dur="15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669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7.40741E-7 L -0.33507 0.33588 " pathEditMode="relative" rAng="0" ptsTypes="AA">
                                      <p:cBhvr>
                                        <p:cTn id="10" dur="15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53" y="1678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44444E-6 L -0.33507 0.00208 " pathEditMode="relative" rAng="0" ptsTypes="AA">
                                      <p:cBhvr>
                                        <p:cTn id="12" dur="1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53" y="9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33333E-6 L -0.33351 -0.33194 " pathEditMode="relative" rAng="0" ptsTypes="AA">
                                      <p:cBhvr>
                                        <p:cTn id="14" dur="15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84" y="-1659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3.33333E-6 L -0.00226 -0.32986 " pathEditMode="relative" rAng="0" ptsTypes="AA">
                                      <p:cBhvr>
                                        <p:cTn id="16" dur="15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-1650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3.33333E-6 L 0.33628 -0.33379 " pathEditMode="relative" rAng="0" ptsTypes="AA">
                                      <p:cBhvr>
                                        <p:cTn id="18" dur="15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6" y="-1669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44444E-6 L 0.33472 0.00208 " pathEditMode="relative" rAng="0" ptsTypes="AA">
                                      <p:cBhvr>
                                        <p:cTn id="20" dur="1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36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0" grpId="0" animBg="1"/>
      <p:bldP spid="71" grpId="0" animBg="1"/>
      <p:bldP spid="7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5726"/>
            <a:ext cx="9144000" cy="463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 descr="云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8538" y="1684339"/>
            <a:ext cx="2268538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 descr="云3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7" y="2363788"/>
            <a:ext cx="2994025" cy="1035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Line 7"/>
          <p:cNvSpPr>
            <a:spLocks noChangeShapeType="1"/>
          </p:cNvSpPr>
          <p:nvPr/>
        </p:nvSpPr>
        <p:spPr bwMode="auto">
          <a:xfrm>
            <a:off x="0" y="5943600"/>
            <a:ext cx="9144000" cy="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rgbClr val="808080">
                <a:alpha val="7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054" name="Line 33"/>
          <p:cNvSpPr>
            <a:spLocks noChangeShapeType="1"/>
          </p:cNvSpPr>
          <p:nvPr/>
        </p:nvSpPr>
        <p:spPr bwMode="auto">
          <a:xfrm>
            <a:off x="-25400" y="1257300"/>
            <a:ext cx="9144000" cy="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1">
                <a:alpha val="79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055" name="Line 36"/>
          <p:cNvSpPr>
            <a:spLocks noChangeShapeType="1"/>
          </p:cNvSpPr>
          <p:nvPr/>
        </p:nvSpPr>
        <p:spPr bwMode="auto">
          <a:xfrm>
            <a:off x="0" y="5956300"/>
            <a:ext cx="9144000" cy="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1">
                <a:alpha val="79999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pic>
        <p:nvPicPr>
          <p:cNvPr id="82984" name="Picture 40" descr="音乐泡泡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577" y="7183439"/>
            <a:ext cx="1008063" cy="93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85" name="Picture 41" descr="音乐泡泡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200" y="7302500"/>
            <a:ext cx="647700" cy="603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8" name="Rectangle 43"/>
          <p:cNvSpPr>
            <a:spLocks noChangeArrowheads="1"/>
          </p:cNvSpPr>
          <p:nvPr/>
        </p:nvSpPr>
        <p:spPr bwMode="auto">
          <a:xfrm>
            <a:off x="0" y="2"/>
            <a:ext cx="9144000" cy="11969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</a:endParaRPr>
          </a:p>
        </p:txBody>
      </p:sp>
      <p:pic>
        <p:nvPicPr>
          <p:cNvPr id="82979" name="Picture 35" descr="热气球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361950"/>
            <a:ext cx="1428750" cy="198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2987677" y="549275"/>
            <a:ext cx="5184775" cy="40011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PPT</a:t>
            </a:r>
            <a:r>
              <a:rPr lang="zh-CN" alt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宝藏致力于优秀的</a:t>
            </a:r>
            <a:r>
              <a:rPr lang="en-US" altLang="zh-CN" sz="2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ppt</a:t>
            </a:r>
            <a:r>
              <a:rPr lang="zh-CN" alt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分享</a:t>
            </a:r>
          </a:p>
        </p:txBody>
      </p:sp>
      <p:pic>
        <p:nvPicPr>
          <p:cNvPr id="2061" name="图片 3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7" y="130176"/>
            <a:ext cx="2982913" cy="99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 descr="07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888" y="-76200"/>
            <a:ext cx="984250" cy="984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9" descr="美女跳舞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341439"/>
            <a:ext cx="2297112" cy="524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4" name="Picture 60" descr="绿风车棍子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375" y="4217989"/>
            <a:ext cx="71438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59" descr="绿风车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188" y="3722688"/>
            <a:ext cx="1217612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4"/>
          <p:cNvSpPr txBox="1">
            <a:spLocks noChangeArrowheads="1"/>
          </p:cNvSpPr>
          <p:nvPr/>
        </p:nvSpPr>
        <p:spPr bwMode="auto">
          <a:xfrm>
            <a:off x="2627315" y="2476501"/>
            <a:ext cx="5329237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prstClr val="black"/>
                </a:solidFill>
                <a:hlinkClick r:id="rId9"/>
              </a:rPr>
              <a:t>PPT</a:t>
            </a:r>
            <a:r>
              <a:rPr lang="zh-CN" altLang="en-US">
                <a:solidFill>
                  <a:prstClr val="black"/>
                </a:solidFill>
                <a:hlinkClick r:id="rId9"/>
              </a:rPr>
              <a:t>模板下载 </a:t>
            </a:r>
            <a:r>
              <a:rPr lang="en-US" altLang="zh-CN">
                <a:solidFill>
                  <a:prstClr val="black"/>
                </a:solidFill>
                <a:hlinkClick r:id="rId9"/>
              </a:rPr>
              <a:t>http://www.pptbz.com/</a:t>
            </a:r>
            <a:endParaRPr lang="en-US" altLang="zh-CN">
              <a:solidFill>
                <a:prstClr val="black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zh-CN">
              <a:solidFill>
                <a:prstClr val="black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prstClr val="black"/>
                </a:solidFill>
                <a:hlinkClick r:id="rId15"/>
              </a:rPr>
              <a:t>PPT</a:t>
            </a:r>
            <a:r>
              <a:rPr lang="zh-CN" altLang="en-US">
                <a:solidFill>
                  <a:prstClr val="black"/>
                </a:solidFill>
                <a:hlinkClick r:id="rId15"/>
              </a:rPr>
              <a:t>素材下载  </a:t>
            </a:r>
            <a:r>
              <a:rPr lang="en-US" altLang="zh-CN">
                <a:solidFill>
                  <a:prstClr val="black"/>
                </a:solidFill>
                <a:hlinkClick r:id="rId15"/>
              </a:rPr>
              <a:t>http://www.pptbz.com/pptshucai/</a:t>
            </a:r>
            <a:endParaRPr lang="en-US" altLang="zh-CN">
              <a:solidFill>
                <a:prstClr val="black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zh-CN">
              <a:solidFill>
                <a:prstClr val="black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prstClr val="black"/>
                </a:solidFill>
                <a:hlinkClick r:id="rId16"/>
              </a:rPr>
              <a:t>PPT</a:t>
            </a:r>
            <a:r>
              <a:rPr lang="zh-CN" altLang="en-US">
                <a:solidFill>
                  <a:prstClr val="black"/>
                </a:solidFill>
                <a:hlinkClick r:id="rId16"/>
              </a:rPr>
              <a:t>背景图片 </a:t>
            </a:r>
            <a:r>
              <a:rPr lang="en-US" altLang="zh-CN">
                <a:solidFill>
                  <a:prstClr val="black"/>
                </a:solidFill>
                <a:hlinkClick r:id="rId16"/>
              </a:rPr>
              <a:t>http://www.pptbz.com/pptpic/</a:t>
            </a:r>
            <a:endParaRPr lang="en-US" altLang="zh-CN">
              <a:solidFill>
                <a:prstClr val="black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zh-CN">
              <a:solidFill>
                <a:prstClr val="black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prstClr val="black"/>
                </a:solidFill>
                <a:hlinkClick r:id="rId17"/>
              </a:rPr>
              <a:t>PPT</a:t>
            </a:r>
            <a:r>
              <a:rPr lang="zh-CN" altLang="en-US">
                <a:solidFill>
                  <a:prstClr val="black"/>
                </a:solidFill>
                <a:hlinkClick r:id="rId17"/>
              </a:rPr>
              <a:t>课件下载 </a:t>
            </a:r>
            <a:r>
              <a:rPr lang="en-US" altLang="zh-CN">
                <a:solidFill>
                  <a:prstClr val="black"/>
                </a:solidFill>
                <a:hlinkClick r:id="rId17"/>
              </a:rPr>
              <a:t>http://www.pptbz.com/kejian/</a:t>
            </a:r>
            <a:endParaRPr lang="zh-CN" altLang="en-US">
              <a:solidFill>
                <a:prstClr val="black"/>
              </a:solidFill>
            </a:endParaRPr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05206">
            <a:off x="2293938" y="237013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05206">
            <a:off x="2293938" y="295116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05206">
            <a:off x="2293938" y="35274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05206">
            <a:off x="2293938" y="410368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71" name="TextBox 22"/>
          <p:cNvSpPr txBox="1">
            <a:spLocks noChangeArrowheads="1"/>
          </p:cNvSpPr>
          <p:nvPr/>
        </p:nvSpPr>
        <p:spPr bwMode="auto">
          <a:xfrm>
            <a:off x="1903415" y="6165852"/>
            <a:ext cx="69164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srgbClr val="FF0000"/>
                </a:solidFill>
              </a:rPr>
              <a:t>更多精美</a:t>
            </a:r>
            <a:r>
              <a:rPr lang="en-US" altLang="zh-CN" sz="2400">
                <a:solidFill>
                  <a:srgbClr val="FF0000"/>
                </a:solidFill>
              </a:rPr>
              <a:t>ppt</a:t>
            </a:r>
            <a:r>
              <a:rPr lang="zh-CN" altLang="en-US" sz="2400">
                <a:solidFill>
                  <a:srgbClr val="FF0000"/>
                </a:solidFill>
              </a:rPr>
              <a:t>下载请点击：</a:t>
            </a:r>
            <a:r>
              <a:rPr lang="en-US" altLang="zh-CN" sz="2400">
                <a:solidFill>
                  <a:srgbClr val="FF0000"/>
                </a:solidFill>
                <a:hlinkClick r:id="rId9"/>
              </a:rPr>
              <a:t>ppt</a:t>
            </a:r>
            <a:r>
              <a:rPr lang="zh-CN" altLang="en-US" sz="2400">
                <a:solidFill>
                  <a:srgbClr val="FF0000"/>
                </a:solidFill>
                <a:hlinkClick r:id="rId9"/>
              </a:rPr>
              <a:t>宝藏</a:t>
            </a:r>
            <a:r>
              <a:rPr lang="en-US" altLang="zh-CN" sz="2400">
                <a:solidFill>
                  <a:srgbClr val="FF0000"/>
                </a:solidFill>
                <a:hlinkClick r:id="rId9"/>
              </a:rPr>
              <a:t>_www.pptbz.com</a:t>
            </a:r>
            <a:endParaRPr lang="zh-CN" altLang="en-US"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828274"/>
      </p:ext>
    </p:extLst>
  </p:cSld>
  <p:clrMapOvr>
    <a:masterClrMapping/>
  </p:clrMapOvr>
  <p:transition>
    <p:sndAc>
      <p:stSnd loop="1">
        <p:snd r:embed="rId2" name="亡灵序曲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1111 L 1.79965 0.01111 " pathEditMode="relative" rAng="0" ptsTypes="AA">
                                      <p:cBhvr>
                                        <p:cTn id="6" dur="8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98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0.01111 L -1.8467 0.01111 " pathEditMode="relative" rAng="0" ptsTypes="AA">
                                      <p:cBhvr>
                                        <p:cTn id="8" dur="1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344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29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29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29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3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repeatCount="200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9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48148E-6 C 0.03281 -0.09329 0.06597 -0.18588 0.11666 -0.24745 C 0.16788 -0.30879 0.29392 -0.30625 0.30503 -0.36898 C 0.31632 -0.43171 0.20034 -0.5493 0.18368 -0.6243 C 0.16736 -0.6993 0.17517 -0.77292 0.20538 -0.81782 C 0.23593 -0.86296 0.35625 -0.8618 0.36614 -0.89421 C 0.37604 -0.92685 0.25225 -0.98287 0.26458 -1.01366 C 0.27725 -1.04444 0.35902 -1.0618 0.44097 -1.0794 " pathEditMode="relative" rAng="0" ptsTypes="aaaaaaaA">
                                      <p:cBhvr>
                                        <p:cTn id="28" dur="12000" fill="hold"/>
                                        <p:tgtEl>
                                          <p:spTgt spid="829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49" y="-5398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05556E-6 -0.00024 C -0.01267 -0.09676 -0.025 -0.19283 -0.04409 -0.25649 C -0.06319 -0.31991 -0.11041 -0.31737 -0.11475 -0.38218 C -0.11892 -0.44723 -0.07534 -0.56922 -0.06909 -0.64676 C -0.06302 -0.72454 -0.06597 -0.80093 -0.07743 -0.84723 C -0.08871 -0.89375 -0.13368 -0.8926 -0.13732 -0.92616 C -0.14132 -0.95996 -0.09461 -1.01783 -0.09948 -1.05 C -0.10416 -1.08149 -0.13489 -1.09954 -0.16527 -1.11783 " pathEditMode="relative" rAng="0" ptsTypes="aaaaaaaA">
                                      <p:cBhvr>
                                        <p:cTn id="30" dur="8000" fill="hold"/>
                                        <p:tgtEl>
                                          <p:spTgt spid="829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64" y="-5588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7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5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Default Design">
  <a:themeElements>
    <a:clrScheme name="2_Default Design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FFCC00"/>
      </a:hlink>
      <a:folHlink>
        <a:srgbClr val="99CC00"/>
      </a:folHlink>
    </a:clrScheme>
    <a:fontScheme name="2_Default Design">
      <a:majorFont>
        <a:latin typeface="Arial Black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FFCC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Default Design">
  <a:themeElements>
    <a:clrScheme name="2_Default Design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FFCC00"/>
      </a:hlink>
      <a:folHlink>
        <a:srgbClr val="99CC00"/>
      </a:folHlink>
    </a:clrScheme>
    <a:fontScheme name="2_Default Design">
      <a:majorFont>
        <a:latin typeface="Arial Black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FFCC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6_Default Design">
  <a:themeElements>
    <a:clrScheme name="2_Default Design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FFCC00"/>
      </a:hlink>
      <a:folHlink>
        <a:srgbClr val="99CC00"/>
      </a:folHlink>
    </a:clrScheme>
    <a:fontScheme name="2_Default Design">
      <a:majorFont>
        <a:latin typeface="Arial Black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FFCC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7_Default Design">
  <a:themeElements>
    <a:clrScheme name="1_Default Design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6600"/>
      </a:accent1>
      <a:accent2>
        <a:srgbClr val="FF9933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8A2D"/>
      </a:accent6>
      <a:hlink>
        <a:srgbClr val="B2B2B2"/>
      </a:hlink>
      <a:folHlink>
        <a:srgbClr val="EAEAEA"/>
      </a:folHlink>
    </a:clrScheme>
    <a:fontScheme name="1_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66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8A2D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818</TotalTime>
  <Words>67</Words>
  <Application>Microsoft Office PowerPoint</Application>
  <PresentationFormat>全屏显示(4:3)</PresentationFormat>
  <Paragraphs>10</Paragraphs>
  <Slides>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7</vt:i4>
      </vt:variant>
      <vt:variant>
        <vt:lpstr>幻灯片标题</vt:lpstr>
      </vt:variant>
      <vt:variant>
        <vt:i4>3</vt:i4>
      </vt:variant>
    </vt:vector>
  </HeadingPairs>
  <TitlesOfParts>
    <vt:vector size="10" baseType="lpstr">
      <vt:lpstr>Office 主题</vt:lpstr>
      <vt:lpstr>2_Default Design</vt:lpstr>
      <vt:lpstr>3_Default Design</vt:lpstr>
      <vt:lpstr>6_Default Design</vt:lpstr>
      <vt:lpstr>1_Default Design</vt:lpstr>
      <vt:lpstr>7_Default Design</vt:lpstr>
      <vt:lpstr>Office 主题​​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MARTIN LEWIS</dc:creator>
  <cp:lastModifiedBy>ppt宝藏 www.pptbz.com提供漂亮ppt模板下载</cp:lastModifiedBy>
  <cp:revision>158</cp:revision>
  <dcterms:created xsi:type="dcterms:W3CDTF">2013-06-09T21:11:13Z</dcterms:created>
  <dcterms:modified xsi:type="dcterms:W3CDTF">2013-12-16T12:48:03Z</dcterms:modified>
</cp:coreProperties>
</file>